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4660"/>
  </p:normalViewPr>
  <p:slideViewPr>
    <p:cSldViewPr snapToGrid="0">
      <p:cViewPr varScale="1">
        <p:scale>
          <a:sx n="94" d="100"/>
          <a:sy n="94" d="100"/>
        </p:scale>
        <p:origin x="262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11A80-DC84-4C20-9A97-014DF88BCEE4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EEA3-D7D6-4D05-B123-3647C0CB3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062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11A80-DC84-4C20-9A97-014DF88BCEE4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EEA3-D7D6-4D05-B123-3647C0CB3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906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11A80-DC84-4C20-9A97-014DF88BCEE4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EEA3-D7D6-4D05-B123-3647C0CB3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405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11A80-DC84-4C20-9A97-014DF88BCEE4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EEA3-D7D6-4D05-B123-3647C0CB3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205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11A80-DC84-4C20-9A97-014DF88BCEE4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EEA3-D7D6-4D05-B123-3647C0CB3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315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11A80-DC84-4C20-9A97-014DF88BCEE4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EEA3-D7D6-4D05-B123-3647C0CB3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488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11A80-DC84-4C20-9A97-014DF88BCEE4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EEA3-D7D6-4D05-B123-3647C0CB3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192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11A80-DC84-4C20-9A97-014DF88BCEE4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EEA3-D7D6-4D05-B123-3647C0CB3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158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11A80-DC84-4C20-9A97-014DF88BCEE4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EEA3-D7D6-4D05-B123-3647C0CB3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94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11A80-DC84-4C20-9A97-014DF88BCEE4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EEA3-D7D6-4D05-B123-3647C0CB3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308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11A80-DC84-4C20-9A97-014DF88BCEE4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EEA3-D7D6-4D05-B123-3647C0CB3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362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11A80-DC84-4C20-9A97-014DF88BCEE4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1EEA3-D7D6-4D05-B123-3647C0CB3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655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" y="268009"/>
            <a:ext cx="6796660" cy="22918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60056"/>
            <a:ext cx="6796660" cy="22918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80" y="6852103"/>
            <a:ext cx="6796660" cy="229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8255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EVELYN CHALEKI</dc:creator>
  <cp:lastModifiedBy>EVELYN CHALEKI</cp:lastModifiedBy>
  <cp:revision>2</cp:revision>
  <dcterms:created xsi:type="dcterms:W3CDTF">2015-01-13T18:47:30Z</dcterms:created>
  <dcterms:modified xsi:type="dcterms:W3CDTF">2015-01-13T20:25:12Z</dcterms:modified>
</cp:coreProperties>
</file>